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432E9-6B17-AC14-B558-EB605B31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05CF06-89D0-6CD9-F019-CEE58E6B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970D4-965C-4C66-B08F-CCB8390C6680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0F9752-8A8D-EAE8-B860-C683F7D7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FB5A04-B1B1-5068-1643-B4E7A4E7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BC07-3B30-4633-AB70-A5040E97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01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C69A91-1FE2-0F35-A914-5163DFCB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B7E662-C54C-88CE-CDD2-1B6BB426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7535E9-EFCE-C390-B307-BC58ECCFC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970D4-965C-4C66-B08F-CCB8390C6680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BBBD6C-5ACA-E427-3B68-0F8743E12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7CF7C-44EA-38B8-7540-2ECFE403D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9BC07-3B30-4633-AB70-A5040E97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24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F1C30FD-FCFB-8D81-6FD4-636E9F96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2CA1E6-C91D-0C7E-9777-28D630E64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7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487A4A-F891-70AA-878A-01298804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055FF-F51A-3A59-BAF7-A582FF0F7F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1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56EDEA9-AD3E-5FEC-599A-E361F3CF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1B864B-FB5C-5A4A-742A-22C07DC5D1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908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D419C5-6855-E958-DD23-1FA60BF8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ED3C70-FC03-A9E9-86A8-D13C2CE9A7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695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340B19D-ADB2-61C7-7C53-D0854885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B5254D-D455-C75D-16A8-331824FB41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149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A5D7CD-1242-F295-EBAA-4D69A5EF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AAE6D0-4E1E-A54C-43A0-7F122808F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989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3092C5D-11E0-158D-5633-D72C64A4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2B6AE3-287A-A267-A8A7-7EE341BB87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149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7B3152-7819-3B4F-0FE9-001976624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196673-9690-2386-D297-3547975FE6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924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B4F604-504C-FDAA-C724-1D8C70E4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0A9471-5454-5C93-BA76-FAD745B5FB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65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68C77E-0EF2-AD20-0BBB-39617C77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00DB63-F78E-555F-7025-EEA51871E5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14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D17A7A6-3E85-6935-B7B2-6E8C2281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C4F61E-9577-1729-8CF3-9EC637776D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243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D3CDA22-556A-5347-7D66-EE77B8FD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1DF08-2FBA-414C-7DA4-010FA6DB72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31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6E83564-55DE-FA84-9997-EF923C90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18398C-83E3-DD98-752B-B72034590A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199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F71F22C-3FBF-9CDA-AA1D-AD83D00B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E475F4-D615-DED5-DBBD-1899680292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103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76D676A-6388-104F-1F9E-48A7FE1C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A98720-61D9-243B-6330-25AA801C31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560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8B950D-4A61-CAC2-5BFB-2F3A6FBB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465DCE-F7F6-0F5D-A5FE-C719DB24B5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990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983E18-849D-D9DA-DFEF-B0FD1755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F05F04-2576-0D9B-A4E0-C8839DEAE0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006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17C7C12-FFD9-3B04-2938-D4CAB57B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1DF44A-8DE4-67E6-10F6-D9E71AFD4D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742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2097CCA-F1EC-B478-DC7C-A90EFBC8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C3CE99-DDBA-9F27-CA18-2B5A4AFEA3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838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F88A591-3EF1-32E7-7D10-9A1DE75E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B15C1A-7F9B-0507-E079-5AC3AAD736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299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B477046-2F90-D6A3-EF6B-C1BCD6A0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8DAFEE-7DEE-5BFC-4B7B-F40D68E979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263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2126BA8-FD1D-BB02-A7A7-E8F8B0D4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17F8C-8E96-752A-4050-4958C27B3C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867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1D0BA5-079C-C3A2-8CD1-8211252EE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3A2D7-D25E-305C-4FCD-24C61341D3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E54468-9D71-1BE4-9F69-F67126D4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C1EF34-0A65-7468-E9C0-ACD2A61E7A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103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54FF46F-3C9D-A547-C8C8-D46F541E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EF96D0-F7D2-9BC1-594C-84AC9C7D6D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93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83F73C1-8866-FC46-D113-2AD6ACE6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B894D0-7AB7-F4CA-5ECE-48FFE67D8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182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A978ED8-82E0-DA2D-73D4-6B54653C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465BC-8F19-F5F9-3263-5FD3541A3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562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4D5B78-E1C5-931A-064F-0922B351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19086-0AD9-9E9A-9B77-F35440563E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601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994300-6FE9-CD1C-BBEF-B063C34B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6D4548-4947-FF4E-3667-8A10504B69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437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770EC5D-40BE-9FDA-F1BA-B637E048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F63A1C-DDF2-FD24-EC5B-77A0A8B321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271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7E68EC-3851-9184-C08D-84D1C58E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FE5D2A-7587-F11A-AC3E-EA854977E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033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4F2435B-863E-3A2A-CA58-43F4FDBF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B3F848-6C09-08FC-01DA-F3ACD8B8BC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097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3CC381-87B7-7B26-4716-63AE28C2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33B7E-946E-67B6-CDC1-B391ABAD0C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262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C4C54B-BD56-CBA2-8D7E-91BA1BCD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372D63-9C52-9ED0-D991-EEF3067180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0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36DB79-4322-73B9-D7E1-9936290D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DDDE6B-ACF6-4393-59DC-ADD5927891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2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85B7B99-E002-6630-EBFD-6929C2F8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1937F-DBB1-278E-4910-A7BF8EC68B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DED655-0727-76E9-99DF-5433B95E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903D13-BC17-3F73-0749-179D6CA11A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5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5C71C3C-9840-8B96-D2F5-E72493C9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E70CF7-9C29-19E7-666C-7B2EB9505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1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5836D59-82B4-9ACE-14A4-96C038C0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82A3D-A9BA-9E64-7AAF-3B07B3337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46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F9DEFD4-59E3-7DBA-2833-98EC1295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14EFC-2A22-9683-B132-6C8467E95F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2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A54256-1E00-1BD8-91D7-2D906986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BE4146-D145-8ED7-D01F-661196C564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5EB390A-34DE-86A9-A25C-0DA4CAD0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0574F0-35D6-C221-5AFC-F5868E5A25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5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9C0381-FB5D-D18F-3014-F6408032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26ED8E-9FE2-E48A-9724-0B441732B2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A5DEC3-801F-982C-7FB4-15ED9928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D6079-3F67-D9BD-64CA-413E097B01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19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26EB78F-F754-534E-DAB3-3E405BB7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5C5625-17B6-614B-150F-C851D6757D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20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536291-28C8-E131-C7E4-6B07B9C6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3BC3DD-9560-423C-9650-831B56F53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64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DB5C08-8D78-4EA3-0391-59CA9430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2A6A11-BDD2-F1DB-2185-60ED118779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23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0AC348-B811-C8EC-AABE-1DA89793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8F1AF4-A391-0727-E9DF-6E18F1EFF6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93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F371E70-9EA1-8CF9-3CDF-C72C8980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796585-D606-C227-6694-456BFDD92A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9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564199B-FEF3-4F84-B990-6AAC4D4E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34A333-8F2D-1957-844D-F671A99E6C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37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9A8E3DB-3F0C-F5FE-6AA0-4819F269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DEE393-687A-88AC-9676-3A1111FF30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6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2C0A84C-1799-A122-A5E6-476DCC73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D0005D-8115-DB67-8C72-E5F99A2605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8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508E0D-5E92-31F9-36E3-626D5C70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5D2984-9676-E29F-E2B4-2845CE600C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6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0BEC28F-B10F-8DC4-A588-C2BBBDED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842B90-24B9-EF99-389B-7C86D252A2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79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D6DE450-F7EC-667C-C266-988D112F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3B5197-08E5-2145-D9F7-7156CFE088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51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57F6EF0-BE55-49DE-06E9-1F9C518B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2BD026-0AE2-1AC7-0407-D0C7E83370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11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D9462B2-E840-DB3D-95B3-4944F5AD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6A418-3AA5-FF6C-F3B0-3FE11616BA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52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9B66A5-DD15-9C21-2FB9-A1D2DAF8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F7A68-E6C9-EBC7-E8F9-CBBBE730F4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8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F0F64D1-3EF1-23F1-BD14-D91333EF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B442A7-32CF-FC18-8BA7-C08E40C400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9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59CD12F-6EE7-5CBC-197F-23092E7E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A03963-9DC2-63C3-EA57-89B4CBA6C0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04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82B946F-C331-0BA1-57F0-3166D84D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FB84F6-D147-3D49-83F5-907953D997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26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2F5655-A77A-29DC-07B6-20B0A6F8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37D312-3DAA-3495-B9B1-E4A98956C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18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C1BD96-E73B-1CED-5C9B-F361D68A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867110-A1E2-9682-587B-4A191C523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1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D9D035-61A1-3B86-6077-17D60CCE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80C6F4-AA4B-C5C4-F0B8-1711359A9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89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633C26-5ACD-3B80-F9D4-3CD49EFB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7181DB-0B2E-8FD8-BE64-4CA2179542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79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43EC455-4738-AAC5-6FB2-9F1FCC6C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D1FBD4-0922-5F9E-30CE-AF3A9DAB6B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81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3E5C892-4D62-6F64-99C3-154C8BD8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6C85C0-E15F-CED2-8C48-B9DB8946D3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57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D7114A-1C76-649A-CF1E-91B3A7FB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D93BC4-4272-CB62-115F-B1E2344987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42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271BF22-83F3-83C3-9FE2-02E59002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FF5FD8-75B8-0784-C51A-9D2B6F3AC9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7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2E3838-6FEE-EFE5-AD6E-596586465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84060-07EF-CD49-89E6-7A23D2BCE3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23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997979-9C94-5DB0-1B17-504D3408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0363BF-1535-D72C-01AA-52B4410688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33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B3F6CD-2C35-1D73-BDAB-42415085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EC63C2-E40A-C83B-B90F-22CBAC35B6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36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9A2AEF9-1A8B-0249-19DD-8EC9DCA8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6CA795-BF8D-44CD-08CF-C8BC7148E0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7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4F4E858-E5D2-0C6D-8C6C-508C277F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9B83F6-00CB-0067-0D3F-5D66E731CB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1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6769A2-0A9A-586D-DF35-550083AD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DE317-7A03-9810-A7AA-D379BA1652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2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12839A0-A104-E71F-85B4-F3D8782A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B9274F-2E55-6A17-82B9-6DF25FEDAB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5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2F446AC-8F14-E367-E244-D577AD1E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73B15-ABFF-9CD4-4F2D-A3D2F09971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43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98096E8-D385-CB7F-CEEC-367F5EA2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25183-DF5A-6C51-AEC5-6E2402ACFC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34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2900CC6-8E5C-178A-6A8B-D1C93D0F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7FA955-AD31-B7BC-8A33-7F2CF2F470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6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372CAD-6035-D307-3497-8700D8EA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B865D9-0678-A41A-1B63-61897EDDD5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41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C3D04A3-1574-6A99-48C1-D7D67977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E6A3BD-C90E-B4FC-B3BB-5B31EE477C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37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6F96BC-E557-F51B-6532-716FC971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7BB94-9929-26B6-8AAC-178588709D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4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76660A-FA26-D9D6-4C0A-1B0C5882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97AE78-1C98-2EE5-CD50-E1A9C0F702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56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8111DEE-0373-4A1A-68DB-7CE60815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CDDBE-DB32-D741-DB2A-16D97A0948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89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2E060D6-5299-BBC4-743C-B12B7939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BB0E6C-F37E-C6A3-69C5-FAF61F3ECB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C5A3FC-FD7E-7424-3FD8-AAD1E18A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C48678-ECD3-F7E3-3051-5C4724AB61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2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8E97F25-48AC-1182-54A4-ECEBD84A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B560D5-0119-FB75-AD49-4A77D7919A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41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1B10DEA-2C45-C8E5-2733-86303749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EC3BE0-692D-0EBE-B7D6-9E2AFFF5D0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37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6B117E4-87BD-716F-ACBE-93CC3087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CD09EE-D220-22B6-74BC-B1F6A9E7B4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B730EB-AF4F-48FF-C0D2-600B31FC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69EA43-EBFF-6C91-C3DF-C62550A426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120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E7D227-10EF-C47D-4018-2150C4F3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203DB4-459C-29CD-58E9-47B99708FF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64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AB0D97-BB75-953E-43B0-59FB0B12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33D554-B537-755B-4241-99119A929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331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2BA6051-B999-992C-A16C-B5D7AD1F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B5FFB8-93D2-67F2-76EB-DD29F569F6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84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A60A5C2-BAFE-A1A4-9838-0944174E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1A7F31-FFEF-34E1-C58A-36CA06A7ED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74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CF011C-09CD-BA7E-C817-156F79A1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112967-1AB6-49DC-64F9-E03E93DCA2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22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D50482D-7577-F5A4-3527-CB56B3A0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7112A-5FAD-F21C-A854-A2B91DA5B1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2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4B12EA4-4616-57D3-1053-E02E4C0C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7E5E5A-6796-59B8-3EAA-0D77F4F362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495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20C81CB-2B63-5095-B9F1-91716B1C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97FE0C-241E-054E-6EAD-324DD785E4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28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897EA5-80A4-B6DE-F9E7-BE23F8F1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CA568F-3ABF-6BE3-900B-7BBF485D5B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728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5C5D411-A907-5DD2-F818-9EEB41A7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CA8F82-9D2F-5FF5-70CE-EBA541B616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816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0653BEE-EA92-AE7B-A50A-C1DEC42C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B0431D-54DB-A45D-7452-966B2E9412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5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93D630A-7382-E8D2-6606-16FB0470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D5D904-B258-3296-2789-330229F88C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90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DE25892-9B1B-1E98-8932-016DCF83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513F90-6D3F-BE9D-3D38-524512BD8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87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5070CA-39A0-59F2-7A41-6A4AFB5F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FAAD9-7CBD-7109-6FF9-A7A51FE87B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765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93E087-F8E8-9504-3E7C-B3377B5E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D9F340-C4F2-1C60-E2DA-E4FBA63DFC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36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BA472C5-DCE8-78AD-58C2-F56420DF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644F14-BEEE-BA81-B821-20D068ECFA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79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A4DA90F-8431-8135-69B9-DAF924E3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469B42-94C9-4AE2-5AD5-2F8AEF4C12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7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4B9C68A-C3F9-740C-7E1A-71264104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1C3D32-4309-7AEF-78C3-87A2266E52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01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1E6D569-53D6-272E-8CED-E8DDF815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161105-2190-8910-B207-72BEEE810E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571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BFD4200-2D9F-7C4A-2A75-62383453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B0847E-B7FC-2028-22BB-63896E11C7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522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873E78-CF30-3F4D-16E5-28AE4D4A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EF83E-8710-A73D-E35D-E64757DD3A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809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7C4263B-77B8-292F-5888-2D1C5D55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13CD6C-E0D3-71F3-2ECF-48EBE4F38A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00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0B2E5FD-BF3A-87AB-49DC-E7206632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D92104-DE8C-3036-F0D7-3489E19911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757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B78594-917F-7D4B-F015-5632923E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25362F-FFB6-FAA1-446E-16B008A1CC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03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5FD0AA-8504-18A2-64F2-8255249B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72F8BA-6CFC-A781-1C8B-4B412FD74E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131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72E8D8-A85C-768B-37DE-32D8492F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A80A01-A199-9D94-39EF-E8EFD3DF7F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644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74A257-8E19-3E0C-3027-8AE4F7AA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4EB841-2C39-17C3-ACE9-8D54FCD00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248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BA2FB0B-B173-C934-537C-20BDACF2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BF7E22-D9E7-5ADC-9E56-54FF0F6632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4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62ACF6B-AC89-FF8A-CE92-9788EDC5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1A21D6-F657-C3F0-E917-0E769A7F60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841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E3FD8E7-6B66-F432-F327-1DF2566C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8CEDEB-17CE-50AA-79FF-BDCC4B76A2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849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13FD992-FF88-0E0F-349B-2B506DD7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3207A4-5D46-72FC-90A0-E1D68DAA25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649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4581190-715C-622A-6475-AA3EC2EB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5CCCEE-6508-A560-77AB-867AD01A7E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690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89AD54F-CBB3-CAB4-4730-CF7EA969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8E3E8A-8FA5-6FDF-EA72-82B9D91EDD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526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726115D-A334-2295-DE46-624DA5A8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FB8ED0-2176-F6DE-FFF0-6DAA935DE7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826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4CE01B-3DA9-F92E-B544-F18D1D07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69AB2-E76A-8006-CB8E-A317E72C4D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946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3B1EA1C-0664-C477-CEA9-B70D5F5E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리소스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E55168-C915-B78D-DCE2-6791A6481C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80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977D374-134E-CAF5-8E6F-341836BF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D86A5D-E42D-197F-6F1B-939B629C9E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224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513AD58-7F5C-0DB0-B635-EBB2431F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3FBC79-3105-C63C-2CE1-97162C5584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06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C204DC-2B58-C0C2-2D16-B5DE0A09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A070D6-224A-414B-3649-FEE82C0B89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53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Office PowerPoint</Application>
  <PresentationFormat>화면 슬라이드 쇼(4:3)</PresentationFormat>
  <Paragraphs>129</Paragraphs>
  <Slides>129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33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리소스</vt:lpstr>
      <vt:lpstr>Direct3D 12 디바이스</vt:lpstr>
      <vt:lpstr>Direct3D 12 디바이스</vt:lpstr>
      <vt:lpstr>Direct3D 12 디바이스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리소스</vt:lpstr>
      <vt:lpstr>Direct3D 12 리소스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이용희(A0090)</dc:creator>
  <cp:lastModifiedBy>이용희(A0090)</cp:lastModifiedBy>
  <cp:revision>1</cp:revision>
  <dcterms:created xsi:type="dcterms:W3CDTF">2025-03-24T07:14:45Z</dcterms:created>
  <dcterms:modified xsi:type="dcterms:W3CDTF">2025-03-24T07:14:45Z</dcterms:modified>
</cp:coreProperties>
</file>